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12192000"/>
  <p:embeddedFontLst>
    <p:embeddedFont>
      <p:font typeface="Comic Sans MS" panose="030F0702030302020204" pitchFamily="66" charset="0"/>
      <p:regular r:id="rId4"/>
      <p:bold r:id="rId5"/>
      <p:italic r:id="rId6"/>
      <p:boldItalic r:id="rId7"/>
    </p:embeddedFont>
    <p:embeddedFont>
      <p:font typeface="Roboto Light" panose="02000000000000000000" pitchFamily="2" charset="0"/>
      <p:regular r:id="rId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ta Taiwo" userId="f6fbe814-4793-4bad-b95a-92fec9d403a7" providerId="ADAL" clId="{3826AEA9-3D39-4561-B726-2F5E3D4C4263}"/>
    <pc:docChg chg="undo custSel modSld">
      <pc:chgData name="Unta Taiwo" userId="f6fbe814-4793-4bad-b95a-92fec9d403a7" providerId="ADAL" clId="{3826AEA9-3D39-4561-B726-2F5E3D4C4263}" dt="2026-06-11T10:39:00.212" v="115" actId="113"/>
      <pc:docMkLst>
        <pc:docMk/>
      </pc:docMkLst>
      <pc:sldChg chg="modSp mod">
        <pc:chgData name="Unta Taiwo" userId="f6fbe814-4793-4bad-b95a-92fec9d403a7" providerId="ADAL" clId="{3826AEA9-3D39-4561-B726-2F5E3D4C4263}" dt="2026-06-11T10:39:00.212" v="115" actId="113"/>
        <pc:sldMkLst>
          <pc:docMk/>
          <pc:sldMk cId="0" sldId="256"/>
        </pc:sldMkLst>
        <pc:spChg chg="mod">
          <ac:chgData name="Unta Taiwo" userId="f6fbe814-4793-4bad-b95a-92fec9d403a7" providerId="ADAL" clId="{3826AEA9-3D39-4561-B726-2F5E3D4C4263}" dt="2026-06-10T09:10:05.981" v="15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0T09:10:32.058" v="23" actId="404"/>
          <ac:spMkLst>
            <pc:docMk/>
            <pc:sldMk cId="0" sldId="256"/>
            <ac:spMk id="3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0T09:13:18.010" v="66" actId="14100"/>
          <ac:spMkLst>
            <pc:docMk/>
            <pc:sldMk cId="0" sldId="256"/>
            <ac:spMk id="6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0T09:13:00.237" v="63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0T09:13:53.185" v="79" actId="113"/>
          <ac:spMkLst>
            <pc:docMk/>
            <pc:sldMk cId="0" sldId="256"/>
            <ac:spMk id="9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0T09:13:33.143" v="73" actId="403"/>
          <ac:spMkLst>
            <pc:docMk/>
            <pc:sldMk cId="0" sldId="256"/>
            <ac:spMk id="11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0T09:13:45.851" v="78" actId="20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0T09:14:18.658" v="86" actId="207"/>
          <ac:spMkLst>
            <pc:docMk/>
            <pc:sldMk cId="0" sldId="256"/>
            <ac:spMk id="15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0T09:17:17.262" v="98" actId="20577"/>
          <ac:spMkLst>
            <pc:docMk/>
            <pc:sldMk cId="0" sldId="256"/>
            <ac:spMk id="16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0T09:17:35.066" v="103" actId="207"/>
          <ac:spMkLst>
            <pc:docMk/>
            <pc:sldMk cId="0" sldId="256"/>
            <ac:spMk id="18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0T09:50:00.113" v="109" actId="207"/>
          <ac:spMkLst>
            <pc:docMk/>
            <pc:sldMk cId="0" sldId="256"/>
            <ac:spMk id="20" creationId="{00000000-0000-0000-0000-000000000000}"/>
          </ac:spMkLst>
        </pc:spChg>
        <pc:spChg chg="mod">
          <ac:chgData name="Unta Taiwo" userId="f6fbe814-4793-4bad-b95a-92fec9d403a7" providerId="ADAL" clId="{3826AEA9-3D39-4561-B726-2F5E3D4C4263}" dt="2026-06-11T10:39:00.212" v="115" actId="113"/>
          <ac:spMkLst>
            <pc:docMk/>
            <pc:sldMk cId="0" sldId="256"/>
            <ac:spMk id="23" creationId="{00000000-0000-0000-0000-000000000000}"/>
          </ac:spMkLst>
        </pc:spChg>
        <pc:picChg chg="mod">
          <ac:chgData name="Unta Taiwo" userId="f6fbe814-4793-4bad-b95a-92fec9d403a7" providerId="ADAL" clId="{3826AEA9-3D39-4561-B726-2F5E3D4C4263}" dt="2026-06-10T09:12:13.823" v="51" actId="14100"/>
          <ac:picMkLst>
            <pc:docMk/>
            <pc:sldMk cId="0" sldId="256"/>
            <ac:picMk id="7" creationId="{00000000-0000-0000-0000-000000000000}"/>
          </ac:picMkLst>
        </pc:picChg>
        <pc:picChg chg="mod">
          <ac:chgData name="Unta Taiwo" userId="f6fbe814-4793-4bad-b95a-92fec9d403a7" providerId="ADAL" clId="{3826AEA9-3D39-4561-B726-2F5E3D4C4263}" dt="2026-06-10T09:12:26.307" v="54" actId="14100"/>
          <ac:picMkLst>
            <pc:docMk/>
            <pc:sldMk cId="0" sldId="256"/>
            <ac:picMk id="1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66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AFA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69150" y="310837"/>
            <a:ext cx="3850484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200" b="1" dirty="0">
                <a:solidFill>
                  <a:srgbClr val="1F1E1E"/>
                </a:solidFill>
                <a:latin typeface="Comic Sans MS" panose="030F0702030302020204" pitchFamily="66" charset="0"/>
                <a:ea typeface="Red Hat Text" pitchFamily="34" charset="-122"/>
                <a:cs typeface="Red Hat Text" pitchFamily="34" charset="-120"/>
              </a:rPr>
              <a:t>Preparing for September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35902" y="848857"/>
            <a:ext cx="11579290" cy="62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spcAft>
                <a:spcPts val="500"/>
              </a:spcAft>
              <a:buNone/>
            </a:pPr>
            <a:r>
              <a:rPr lang="en-US" sz="1200" b="1" dirty="0">
                <a:solidFill>
                  <a:srgbClr val="3B3535"/>
                </a:solidFill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Class changes in Reception, Year 2 and Year 4</a:t>
            </a:r>
            <a:endParaRPr lang="en-US" sz="1200" dirty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3B3535"/>
                </a:solidFill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We know that change can feel unsettling for some children. Here's what to expect and how we can help make it a positive, exciting step forward.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92" y="1585714"/>
            <a:ext cx="1919438" cy="191948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69" y="3324112"/>
            <a:ext cx="1992888" cy="199293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097973" y="1419394"/>
            <a:ext cx="2151913" cy="222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1F1E1E"/>
                </a:solidFill>
                <a:latin typeface="Comic Sans MS" panose="030F0702030302020204" pitchFamily="66" charset="0"/>
                <a:ea typeface="Red Hat Text" pitchFamily="34" charset="-122"/>
                <a:cs typeface="Red Hat Text" pitchFamily="34" charset="-120"/>
              </a:rPr>
              <a:t>Key Dates</a:t>
            </a:r>
            <a:endParaRPr lang="en-US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3420" y="1769623"/>
            <a:ext cx="3461658" cy="96341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450364" y="1881356"/>
            <a:ext cx="1459868" cy="182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002060"/>
                </a:solidFill>
                <a:latin typeface="Comic Sans MS" panose="030F0702030302020204" pitchFamily="66" charset="0"/>
                <a:ea typeface="Red Hat Text" pitchFamily="34" charset="-122"/>
                <a:cs typeface="Red Hat Text" pitchFamily="34" charset="-120"/>
              </a:rPr>
              <a:t>10th July</a:t>
            </a:r>
            <a:endParaRPr lang="en-US" sz="1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5033653" y="2191443"/>
            <a:ext cx="2524143" cy="4458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70C0"/>
                </a:solidFill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Find out your child's new teacher and class. Letters sent home and posted on classroom doors.</a:t>
            </a:r>
            <a:endParaRPr lang="en-US" sz="1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2315" y="2835769"/>
            <a:ext cx="3442763" cy="114577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264458" y="2972493"/>
            <a:ext cx="1902968" cy="3647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  <a:ea typeface="Red Hat Text" pitchFamily="34" charset="-122"/>
                <a:cs typeface="Red Hat Text" pitchFamily="34" charset="-120"/>
              </a:rPr>
              <a:t>15th July — Meet Your Teacher Day</a:t>
            </a:r>
            <a:endParaRPr lang="en-US" sz="1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5033653" y="3398935"/>
            <a:ext cx="2524143" cy="4458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7030A0"/>
                </a:solidFill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Children visit their new classroom and spend time with their new teacher. More details to follow.</a:t>
            </a:r>
            <a:endParaRPr lang="en-US" sz="1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4663" y="1585714"/>
            <a:ext cx="1919439" cy="1919487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2833" y="3324112"/>
            <a:ext cx="1796027" cy="179607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4812460" y="4332343"/>
            <a:ext cx="2634192" cy="182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600" b="1" dirty="0">
                <a:solidFill>
                  <a:srgbClr val="00B050"/>
                </a:solidFill>
                <a:latin typeface="Comic Sans MS" panose="030F0702030302020204" pitchFamily="66" charset="0"/>
                <a:ea typeface="Red Hat Text" pitchFamily="34" charset="-122"/>
                <a:cs typeface="Red Hat Text" pitchFamily="34" charset="-120"/>
              </a:rPr>
              <a:t>Supporting Your Child at Home</a:t>
            </a:r>
            <a:endParaRPr lang="en-US" sz="1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2911151" y="4712688"/>
            <a:ext cx="6382139" cy="47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00B050"/>
                </a:solidFill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Some children find change tricky — and that's completely normal.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00B050"/>
                </a:solidFill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Gentle conversations at home from now can really help.</a:t>
            </a:r>
            <a:endParaRPr lang="en-US" sz="1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09824" y="5419824"/>
            <a:ext cx="186130" cy="186134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2366506" y="5413772"/>
            <a:ext cx="3690746" cy="2972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Scripts and social stories are available on our </a:t>
            </a:r>
            <a:r>
              <a:rPr lang="en-US" sz="1050" b="1" dirty="0"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school website</a:t>
            </a:r>
            <a:r>
              <a:rPr lang="en-US" sz="1050" dirty="0"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 to help you frame conversations about change</a:t>
            </a:r>
            <a:r>
              <a:rPr lang="en-US" sz="9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950" dirty="0"/>
          </a:p>
        </p:txBody>
      </p:sp>
      <p:pic>
        <p:nvPicPr>
          <p:cNvPr id="19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80975" y="5419824"/>
            <a:ext cx="186130" cy="186134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6537658" y="5413772"/>
            <a:ext cx="3690746" cy="2972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50" dirty="0"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Any concerns? Please speak to your child's </a:t>
            </a:r>
            <a:r>
              <a:rPr lang="en-US" sz="1050" b="1" dirty="0"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current class teacher</a:t>
            </a:r>
            <a:r>
              <a:rPr lang="en-US" sz="1050" dirty="0"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 we are here to help.</a:t>
            </a:r>
            <a:endParaRPr lang="en-US" sz="1050" dirty="0">
              <a:latin typeface="Comic Sans MS" panose="030F0702030302020204" pitchFamily="66" charset="0"/>
            </a:endParaRPr>
          </a:p>
        </p:txBody>
      </p:sp>
      <p:sp>
        <p:nvSpPr>
          <p:cNvPr id="21" name="Shape 11"/>
          <p:cNvSpPr/>
          <p:nvPr/>
        </p:nvSpPr>
        <p:spPr>
          <a:xfrm>
            <a:off x="1963292" y="5861645"/>
            <a:ext cx="8265112" cy="335161"/>
          </a:xfrm>
          <a:prstGeom prst="roundRect">
            <a:avLst>
              <a:gd name="adj" fmla="val 5554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7312" y="6016625"/>
            <a:ext cx="155075" cy="124023"/>
          </a:xfrm>
          <a:prstGeom prst="rect">
            <a:avLst/>
          </a:prstGeom>
        </p:spPr>
      </p:pic>
      <p:sp>
        <p:nvSpPr>
          <p:cNvPr id="23" name="Text 12"/>
          <p:cNvSpPr/>
          <p:nvPr/>
        </p:nvSpPr>
        <p:spPr>
          <a:xfrm>
            <a:off x="2061615" y="5948164"/>
            <a:ext cx="8347561" cy="148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b="1" dirty="0">
                <a:latin typeface="Comic Sans MS" panose="030F0702030302020204" pitchFamily="66" charset="0"/>
                <a:ea typeface="Roboto Light" pitchFamily="34" charset="-122"/>
                <a:cs typeface="Roboto Light" pitchFamily="34" charset="-120"/>
              </a:rPr>
              <a:t>We are looking forward to a wonderful year ahead</a:t>
            </a:r>
            <a:r>
              <a:rPr lang="en-US" sz="950" dirty="0">
                <a:solidFill>
                  <a:srgbClr val="000000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!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161</Words>
  <Application>Microsoft Office PowerPoint</Application>
  <PresentationFormat>Widescreen</PresentationFormat>
  <Paragraphs>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Comic Sans MS</vt:lpstr>
      <vt:lpstr>Arial</vt:lpstr>
      <vt:lpstr>Roboto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Unta Taiwo</dc:creator>
  <cp:lastModifiedBy>Unta Taiwo</cp:lastModifiedBy>
  <cp:revision>2</cp:revision>
  <dcterms:created xsi:type="dcterms:W3CDTF">2026-06-10T05:14:33Z</dcterms:created>
  <dcterms:modified xsi:type="dcterms:W3CDTF">2026-06-11T10:39:10Z</dcterms:modified>
</cp:coreProperties>
</file>